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97" d="100"/>
          <a:sy n="97" d="100"/>
        </p:scale>
        <p:origin x="2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11/16/2015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The FSL-Chrismas-Project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Von Florina Schreiber, Sebastian </a:t>
            </a:r>
            <a:r>
              <a:rPr lang="de-DE" dirty="0" err="1" smtClean="0"/>
              <a:t>Krah</a:t>
            </a:r>
            <a:r>
              <a:rPr lang="de-DE" dirty="0" smtClean="0"/>
              <a:t> &amp; Lisa Wiegand</a:t>
            </a:r>
          </a:p>
          <a:p>
            <a:r>
              <a:rPr lang="de-DE" dirty="0" smtClean="0"/>
              <a:t>Modul: 3DMA Dozent: Prof. Grimm HS Fulda WS 2015/16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168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Idee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Weihnachtsszenario</a:t>
            </a:r>
          </a:p>
          <a:p>
            <a:r>
              <a:rPr lang="de-DE" dirty="0" smtClean="0"/>
              <a:t>Hund jagt Maus -&gt; verursacht großes Chaos</a:t>
            </a:r>
          </a:p>
          <a:p>
            <a:r>
              <a:rPr lang="de-DE" dirty="0" smtClean="0"/>
              <a:t>Auflösung: Hund träumt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7884752" y="1455175"/>
            <a:ext cx="3618271" cy="480131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de-DE" dirty="0"/>
              <a:t>Das FSL-Christmas-Project</a:t>
            </a:r>
          </a:p>
          <a:p>
            <a:r>
              <a:rPr lang="de-DE" dirty="0"/>
              <a:t>Stille Nacht, heilige Nacht – alles sieht aus wie im Märchen. Draußen schneit es, innen knistert das Kaminfeuer und der festlich geschmückte Weihnachtsbaum wirft ein zauberhaftes Licht ins gesamte Zimmer. </a:t>
            </a:r>
            <a:r>
              <a:rPr lang="de-DE" dirty="0" err="1"/>
              <a:t>Woofy</a:t>
            </a:r>
            <a:r>
              <a:rPr lang="de-DE" dirty="0"/>
              <a:t>, der Familienhund, liegt schlafend auf seinem Platz. Was könnte dieses Atmosphäre ruinieren? Oder wird </a:t>
            </a:r>
            <a:r>
              <a:rPr lang="de-DE" dirty="0" err="1"/>
              <a:t>Woofy</a:t>
            </a:r>
            <a:r>
              <a:rPr lang="de-DE" dirty="0"/>
              <a:t> dieses </a:t>
            </a:r>
            <a:r>
              <a:rPr lang="de-DE" dirty="0" err="1"/>
              <a:t>Weihnachstfest</a:t>
            </a:r>
            <a:r>
              <a:rPr lang="de-DE" dirty="0"/>
              <a:t> ausversehen zerstören? Endet Weihnachten nun im Chaos für die ganze Familie oder bleibt die Welt in Ordnung?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8593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Storyboard</a:t>
            </a:r>
            <a:endParaRPr lang="de-DE" dirty="0"/>
          </a:p>
        </p:txBody>
      </p:sp>
      <p:pic>
        <p:nvPicPr>
          <p:cNvPr id="4" name="storyboard woofy-christma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6338" y="2667000"/>
            <a:ext cx="5554662" cy="3124200"/>
          </a:xfrm>
        </p:spPr>
      </p:pic>
    </p:spTree>
    <p:extLst>
      <p:ext uri="{BB962C8B-B14F-4D97-AF65-F5344CB8AC3E}">
        <p14:creationId xmlns:p14="http://schemas.microsoft.com/office/powerpoint/2010/main" val="96276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Zeitplan</a:t>
            </a:r>
            <a:endParaRPr lang="de-DE" dirty="0"/>
          </a:p>
        </p:txBody>
      </p:sp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2935598"/>
              </p:ext>
            </p:extLst>
          </p:nvPr>
        </p:nvGraphicFramePr>
        <p:xfrm>
          <a:off x="3345887" y="2172928"/>
          <a:ext cx="5648325" cy="3781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Worksheet" r:id="rId3" imgW="5648375" imgH="3781469" progId="Excel.Sheet.12">
                  <p:embed/>
                </p:oleObj>
              </mc:Choice>
              <mc:Fallback>
                <p:oleObj name="Worksheet" r:id="rId3" imgW="5648375" imgH="378146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45887" y="2172928"/>
                        <a:ext cx="5648325" cy="3781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561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Risiken &amp; Notlösungen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olidFill>
                  <a:srgbClr val="FF0000"/>
                </a:solidFill>
              </a:rPr>
              <a:t>Risiko</a:t>
            </a:r>
            <a:r>
              <a:rPr lang="de-DE" dirty="0" smtClean="0"/>
              <a:t>: zu viel vorgenommen </a:t>
            </a:r>
            <a:r>
              <a:rPr lang="de-DE" dirty="0" smtClean="0">
                <a:solidFill>
                  <a:srgbClr val="FF0000"/>
                </a:solidFill>
              </a:rPr>
              <a:t>Notlösung</a:t>
            </a:r>
            <a:r>
              <a:rPr lang="de-DE" dirty="0" smtClean="0"/>
              <a:t>: </a:t>
            </a:r>
            <a:r>
              <a:rPr lang="de-DE" dirty="0" err="1" smtClean="0"/>
              <a:t>Abgespekte</a:t>
            </a:r>
            <a:r>
              <a:rPr lang="de-DE" dirty="0" smtClean="0"/>
              <a:t> Modulationen, Gruppentreffen und gegenseitige Hilfe</a:t>
            </a:r>
          </a:p>
          <a:p>
            <a:r>
              <a:rPr lang="de-DE" dirty="0" smtClean="0">
                <a:solidFill>
                  <a:srgbClr val="FF0000"/>
                </a:solidFill>
              </a:rPr>
              <a:t>Risiko</a:t>
            </a:r>
            <a:r>
              <a:rPr lang="de-DE" dirty="0" smtClean="0"/>
              <a:t>: zu lange </a:t>
            </a:r>
            <a:r>
              <a:rPr lang="de-DE" dirty="0" err="1" smtClean="0"/>
              <a:t>Renderzeit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FF0000"/>
                </a:solidFill>
              </a:rPr>
              <a:t>Notlösung</a:t>
            </a:r>
            <a:r>
              <a:rPr lang="de-DE" dirty="0" smtClean="0"/>
              <a:t>: so viele </a:t>
            </a:r>
            <a:r>
              <a:rPr lang="de-DE" dirty="0" err="1" smtClean="0"/>
              <a:t>PC‘s</a:t>
            </a:r>
            <a:r>
              <a:rPr lang="de-DE" dirty="0" smtClean="0"/>
              <a:t> wie möglich belegen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31397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146</Words>
  <Application>Microsoft Office PowerPoint</Application>
  <PresentationFormat>Breitbild</PresentationFormat>
  <Paragraphs>14</Paragraphs>
  <Slides>5</Slides>
  <Notes>0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Corbel</vt:lpstr>
      <vt:lpstr>Parallax</vt:lpstr>
      <vt:lpstr>Microsoft Excel Worksheet</vt:lpstr>
      <vt:lpstr>The FSL-Chrismas-Project</vt:lpstr>
      <vt:lpstr>Die Idee</vt:lpstr>
      <vt:lpstr>Storyboard</vt:lpstr>
      <vt:lpstr>Zeitplan</vt:lpstr>
      <vt:lpstr>Risiken &amp; Notlösungen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FSL-Chrismas-Project</dc:title>
  <dc:creator>fdai4042</dc:creator>
  <cp:lastModifiedBy>fdai4042</cp:lastModifiedBy>
  <cp:revision>2</cp:revision>
  <dcterms:created xsi:type="dcterms:W3CDTF">2015-11-16T04:08:23Z</dcterms:created>
  <dcterms:modified xsi:type="dcterms:W3CDTF">2015-11-16T04:19:06Z</dcterms:modified>
</cp:coreProperties>
</file>

<file path=docProps/thumbnail.jpeg>
</file>